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5" r:id="rId4"/>
    <p:sldId id="264" r:id="rId5"/>
    <p:sldId id="266" r:id="rId6"/>
    <p:sldId id="269" r:id="rId7"/>
    <p:sldId id="267" r:id="rId8"/>
    <p:sldId id="268" r:id="rId9"/>
    <p:sldId id="257" r:id="rId10"/>
    <p:sldId id="259" r:id="rId11"/>
    <p:sldId id="262" r:id="rId12"/>
    <p:sldId id="263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4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CD76FD-079D-44EA-8C81-ECCAED45FC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F8F3794-07D5-4C5F-BA17-6CD4B9AEE0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200A4E-4D2C-43D7-90F9-1C7DAB9DE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39BDF6-A5C0-45A3-B0BA-3D630737A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3B21F4-6754-4130-8E56-74DFD1386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62240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D6B471-7E1B-4FBF-9488-4C36AB47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85DEF63-551B-40A3-A4F1-1AD66E9D1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A0EEAC-9F50-47DF-B684-9243B71D4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93C723-9FB4-4B56-B82B-DB8105EB2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17F553-3983-4EBC-BEB1-F0D17CC7A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8778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EF527F8-9934-489C-9D74-424A464CF7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DF01151-E871-49C2-9A96-A9DD69E93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170548-0748-4196-8088-9A52BCA5D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DF2F2CC-36A6-4B51-8474-F83424FA3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59DAED-C33E-41F1-A9FC-67F11684A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03120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D02544-CBE6-4AAF-8D2D-9C77C0276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E5AE6C-89E3-4F50-9BA1-B7AAC6BF4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D7A5E86-7D5F-4C03-9343-0FC8F2D2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A4FB42-1258-423B-85B3-D2CCF08C3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98B3D5-F6F3-4D00-B882-DC765A2BE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5873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B3CE81-E7E1-4572-A1F6-60726E0D9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0794B9F-EA16-4CA3-BA7F-35B2B7821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7D8DC6-AC30-40DA-BAF8-21F57022C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4B3DB4C-1162-4EBA-8F38-006179B38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E9F813-AB1F-4759-83FB-47F54C59D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23568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7A516B-BFA2-481A-A628-077E6E1DF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AF1DF6-F390-4087-8623-26435164ED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C6ED415-A12D-450F-AD93-4E3777E98C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99652AA-CBFD-480C-8012-FB85D83B8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5F761C5-23D0-4B18-B381-3C133E8C9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B733370-E2BA-477C-A58D-5FAAF92BB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36555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96E349-02F9-4F5A-9CF0-CB0F55033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4169E80-F941-4292-852B-C2EDCB321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AF87086-B3C4-4939-9AA9-7BAA252BD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0336093-1BB1-4FB1-88C3-9BB13B7087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DD47103-173F-4C69-A453-B6CD5F2D7D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2232193-B442-435D-97BF-C11CF65CB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BEAF789-A46F-494E-A6C7-7AA24AB20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F92BD41-5859-4656-A38A-EA957D0CC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01769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D1B0E9-A87B-44E7-91CE-A1C5DEC83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B657F83-A9BB-4BF6-9BFF-025D042BD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9439232-EA57-4554-85AD-0237AD848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8E3E394-EFC7-494F-B0C8-D96EFD6AD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2081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AA43175-6D8C-4442-B209-DC1C87CAA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A0EF3E5-5B50-4549-9663-94F525B6E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73D8B8B-DB52-48CD-8BE8-A3E2E470A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57369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21611A-5D1C-439A-8180-6F320CA7A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F10EAA-85AC-40A1-BCAE-57EBF3986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80734C2-BA99-4762-BC8C-24EDC76DD5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64B461-D579-4DE8-939E-5913B4CEB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1F2CBE0-4AC7-4B52-AE8A-64246A292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0385060-F6A0-4ED4-85E6-7A7D81070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9764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675288-2C9C-4DA6-8595-13833A970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D9DB4F2-06BB-43D7-873E-D764425810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5BC81D5-88B3-451B-B45B-7D09FBF861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2424A0A-A535-4DE1-8CAD-667B30296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8DF82FC-D2B1-4627-984C-8BBB23FE4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300734-D072-48AB-BEF4-3B6937330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59112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8FCF063-DB7B-4284-A087-BF2D10766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86F5FE6-C9FD-4B72-A85D-FB8264FD8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11F6E53-2063-4E11-BB58-8FAEF76AE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39D4E-08C1-4018-A415-CF7513761AED}" type="datetimeFigureOut">
              <a:rPr lang="de-CH" smtClean="0"/>
              <a:t>16.01.20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730C52-1C32-44EC-8E9E-517840E824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1151B6-48D4-4E21-82DA-0DDA4CB35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B4C89-A09E-438D-951C-07AB8A4563C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7161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CA5DE8-9C1E-4B9E-B3C1-1B8B17E19B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BLS Sitzplatzreservation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93379F-50CD-4B22-8092-4DBFD4CD8E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Projekt 1</a:t>
            </a:r>
          </a:p>
          <a:p>
            <a:r>
              <a:rPr lang="de-CH" dirty="0"/>
              <a:t>Yann Roth und</a:t>
            </a:r>
          </a:p>
          <a:p>
            <a:r>
              <a:rPr lang="de-CH" dirty="0" err="1"/>
              <a:t>Andrejic</a:t>
            </a:r>
            <a:r>
              <a:rPr lang="de-CH" dirty="0"/>
              <a:t> Aleksandar</a:t>
            </a:r>
          </a:p>
        </p:txBody>
      </p:sp>
    </p:spTree>
    <p:extLst>
      <p:ext uri="{BB962C8B-B14F-4D97-AF65-F5344CB8AC3E}">
        <p14:creationId xmlns:p14="http://schemas.microsoft.com/office/powerpoint/2010/main" val="193197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533012-9F15-4849-875E-ABC0B09C7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Ziel und Anforderungen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4DD2A7-5F8F-4C5B-84F0-391E31FE4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Frontend: Web-Applikation: Kunde</a:t>
            </a:r>
          </a:p>
          <a:p>
            <a:endParaRPr lang="de-CH" dirty="0"/>
          </a:p>
          <a:p>
            <a:r>
              <a:rPr lang="de-CH" dirty="0"/>
              <a:t>Backend: Admin</a:t>
            </a:r>
          </a:p>
          <a:p>
            <a:pPr lvl="1"/>
            <a:r>
              <a:rPr lang="de-CH" dirty="0"/>
              <a:t>Zugservices</a:t>
            </a:r>
          </a:p>
          <a:p>
            <a:pPr lvl="1"/>
            <a:r>
              <a:rPr lang="de-CH" dirty="0"/>
              <a:t>Reservationen</a:t>
            </a:r>
          </a:p>
          <a:p>
            <a:endParaRPr lang="de-CH" dirty="0"/>
          </a:p>
          <a:p>
            <a:r>
              <a:rPr lang="de-CH" dirty="0"/>
              <a:t>Schnell, zuverlässig, benutzerfreundlich, übersichtlich</a:t>
            </a:r>
          </a:p>
        </p:txBody>
      </p:sp>
    </p:spTree>
    <p:extLst>
      <p:ext uri="{BB962C8B-B14F-4D97-AF65-F5344CB8AC3E}">
        <p14:creationId xmlns:p14="http://schemas.microsoft.com/office/powerpoint/2010/main" val="2078855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326E90-CD35-4471-9BD5-F87BDEF86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Herausforderungen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FD98B6-62E3-439B-B9A0-FA4D43024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Sitzplandarstellung (</a:t>
            </a:r>
            <a:r>
              <a:rPr lang="de-CH" dirty="0" err="1"/>
              <a:t>Hardcoded</a:t>
            </a:r>
            <a:r>
              <a:rPr lang="de-CH" dirty="0"/>
              <a:t>)</a:t>
            </a:r>
          </a:p>
          <a:p>
            <a:endParaRPr lang="de-CH" dirty="0"/>
          </a:p>
          <a:p>
            <a:r>
              <a:rPr lang="de-CH" dirty="0"/>
              <a:t>Reservationsablauf</a:t>
            </a:r>
          </a:p>
          <a:p>
            <a:endParaRPr lang="de-CH" dirty="0"/>
          </a:p>
          <a:p>
            <a:r>
              <a:rPr lang="de-CH" dirty="0"/>
              <a:t>REST Request Logik</a:t>
            </a:r>
          </a:p>
        </p:txBody>
      </p:sp>
    </p:spTree>
    <p:extLst>
      <p:ext uri="{BB962C8B-B14F-4D97-AF65-F5344CB8AC3E}">
        <p14:creationId xmlns:p14="http://schemas.microsoft.com/office/powerpoint/2010/main" val="3698607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B424F62-2DB5-40A2-8AFC-B4607C32B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7728" y="2888184"/>
            <a:ext cx="4016543" cy="108163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CH" sz="7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274407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3A9E2A-9C5E-4553-80C1-6770D8E8A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Aufgabenstellung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C2EED37-2530-4476-88E2-AEE0CFB7C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Sitzplatz-Reservation für die BLS</a:t>
            </a:r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03138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B327D8-DDF6-EB44-9568-46612D5D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Anfrage</a:t>
            </a:r>
          </a:p>
        </p:txBody>
      </p:sp>
      <p:pic>
        <p:nvPicPr>
          <p:cNvPr id="5" name="Inhaltsplatzhalter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DB30C441-0368-024D-B1BE-389A9BEFE2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556" y="1825625"/>
            <a:ext cx="7378888" cy="4351338"/>
          </a:xfrm>
        </p:spPr>
      </p:pic>
    </p:spTree>
    <p:extLst>
      <p:ext uri="{BB962C8B-B14F-4D97-AF65-F5344CB8AC3E}">
        <p14:creationId xmlns:p14="http://schemas.microsoft.com/office/powerpoint/2010/main" val="1410560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5C16F4-6EF9-8148-AD63-B2AAA8EED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Zugservices (Antwort)</a:t>
            </a:r>
          </a:p>
        </p:txBody>
      </p:sp>
      <p:pic>
        <p:nvPicPr>
          <p:cNvPr id="5" name="Inhaltsplatzhalter 4" descr="Ein Bild, das Screenshot, grün, Bus enthält.&#10;&#10;Automatisch generierte Beschreibung">
            <a:extLst>
              <a:ext uri="{FF2B5EF4-FFF2-40B4-BE49-F238E27FC236}">
                <a16:creationId xmlns:a16="http://schemas.microsoft.com/office/drawing/2014/main" id="{5EE4DBA8-2F25-884C-8509-23356167B5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415" y="1825625"/>
            <a:ext cx="6457170" cy="4351338"/>
          </a:xfrm>
        </p:spPr>
      </p:pic>
    </p:spTree>
    <p:extLst>
      <p:ext uri="{BB962C8B-B14F-4D97-AF65-F5344CB8AC3E}">
        <p14:creationId xmlns:p14="http://schemas.microsoft.com/office/powerpoint/2010/main" val="2604989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B6FB33-DA7E-0B49-B8D6-0A4A384D4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Detail Zugservice</a:t>
            </a:r>
          </a:p>
        </p:txBody>
      </p:sp>
      <p:pic>
        <p:nvPicPr>
          <p:cNvPr id="5" name="Inhaltsplatzhalter 4" descr="Ein Bild, das Screenshot, grün enthält.&#10;&#10;Automatisch generierte Beschreibung">
            <a:extLst>
              <a:ext uri="{FF2B5EF4-FFF2-40B4-BE49-F238E27FC236}">
                <a16:creationId xmlns:a16="http://schemas.microsoft.com/office/drawing/2014/main" id="{05E4FC43-3909-5843-B23E-F7C80558DC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76" y="1825625"/>
            <a:ext cx="4080648" cy="4351338"/>
          </a:xfrm>
        </p:spPr>
      </p:pic>
    </p:spTree>
    <p:extLst>
      <p:ext uri="{BB962C8B-B14F-4D97-AF65-F5344CB8AC3E}">
        <p14:creationId xmlns:p14="http://schemas.microsoft.com/office/powerpoint/2010/main" val="53512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E30A14-6ECF-824F-885F-F65709A74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Reservationsanfrage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479FFF4-B65A-014E-87D8-5D3CB79DBB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72" t="7624" r="22272" b="5997"/>
          <a:stretch/>
        </p:blipFill>
        <p:spPr>
          <a:xfrm>
            <a:off x="1505158" y="1690688"/>
            <a:ext cx="3225102" cy="293406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9F6E570-C187-5C41-9248-D23CDFFE0C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70" t="2522" r="2770" b="2442"/>
          <a:stretch/>
        </p:blipFill>
        <p:spPr>
          <a:xfrm>
            <a:off x="5943599" y="1682386"/>
            <a:ext cx="4554417" cy="471267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851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179CD8-3F7C-4245-94F9-40F0F52D1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Reservationsbestätigung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26874BB-2464-B741-8FE3-E93B1A8B6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5027" y="1532426"/>
            <a:ext cx="4421946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62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22C28B-6A7B-6246-B690-AD9AEFDB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Update Sitzplan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6437B65-F3E2-6745-8B43-56D3D8972F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5376" y="1825625"/>
            <a:ext cx="406124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591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CD04EB-53E6-4E7E-80E6-7B58A78F4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CH" dirty="0"/>
              <a:t>Architektur</a:t>
            </a:r>
          </a:p>
        </p:txBody>
      </p:sp>
      <p:pic>
        <p:nvPicPr>
          <p:cNvPr id="7" name="Inhaltsplatzhalter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A8B3210D-FA8A-784E-BA08-9E1FA578BD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5" t="5528" r="5192" b="11358"/>
          <a:stretch/>
        </p:blipFill>
        <p:spPr>
          <a:xfrm>
            <a:off x="140677" y="2497016"/>
            <a:ext cx="4769772" cy="3217984"/>
          </a:xfr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2E9ADC3-099E-8A49-91E8-3931E8BBC4F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96" r="22440"/>
          <a:stretch/>
        </p:blipFill>
        <p:spPr>
          <a:xfrm>
            <a:off x="8915402" y="2771651"/>
            <a:ext cx="2514600" cy="26337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F9F2847B-DD7E-F94E-B3B3-23966859B058}"/>
              </a:ext>
            </a:extLst>
          </p:cNvPr>
          <p:cNvSpPr txBox="1">
            <a:spLocks/>
          </p:cNvSpPr>
          <p:nvPr/>
        </p:nvSpPr>
        <p:spPr>
          <a:xfrm>
            <a:off x="1008185" y="2032671"/>
            <a:ext cx="3616569" cy="5418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dirty="0"/>
              <a:t>Browser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7C90F2F-CEF5-B344-B9A6-F302B7E96923}"/>
              </a:ext>
            </a:extLst>
          </p:cNvPr>
          <p:cNvSpPr txBox="1">
            <a:spLocks/>
          </p:cNvSpPr>
          <p:nvPr/>
        </p:nvSpPr>
        <p:spPr>
          <a:xfrm>
            <a:off x="9127930" y="1990467"/>
            <a:ext cx="2055885" cy="5418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dirty="0"/>
              <a:t>Server</a:t>
            </a:r>
          </a:p>
        </p:txBody>
      </p:sp>
      <p:sp>
        <p:nvSpPr>
          <p:cNvPr id="12" name="Pfeil nach rechts 11">
            <a:extLst>
              <a:ext uri="{FF2B5EF4-FFF2-40B4-BE49-F238E27FC236}">
                <a16:creationId xmlns:a16="http://schemas.microsoft.com/office/drawing/2014/main" id="{A507705F-E210-1547-8E08-73F8AAEC59BC}"/>
              </a:ext>
            </a:extLst>
          </p:cNvPr>
          <p:cNvSpPr/>
          <p:nvPr/>
        </p:nvSpPr>
        <p:spPr>
          <a:xfrm>
            <a:off x="5187139" y="2264545"/>
            <a:ext cx="3499661" cy="3056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34CB7EF-342E-1848-AFA0-E25672D735D3}"/>
              </a:ext>
            </a:extLst>
          </p:cNvPr>
          <p:cNvSpPr txBox="1"/>
          <p:nvPr/>
        </p:nvSpPr>
        <p:spPr>
          <a:xfrm>
            <a:off x="6394938" y="1989964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Anfrage</a:t>
            </a:r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66BE85F0-D282-0544-8DB5-482B7B044C8A}"/>
              </a:ext>
            </a:extLst>
          </p:cNvPr>
          <p:cNvSpPr/>
          <p:nvPr/>
        </p:nvSpPr>
        <p:spPr>
          <a:xfrm rot="10800000">
            <a:off x="5187138" y="3032910"/>
            <a:ext cx="3499661" cy="305657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63EF1587-F430-3D4F-AF4E-879FA2B2E601}"/>
              </a:ext>
            </a:extLst>
          </p:cNvPr>
          <p:cNvSpPr txBox="1"/>
          <p:nvPr/>
        </p:nvSpPr>
        <p:spPr>
          <a:xfrm>
            <a:off x="5884983" y="2751660"/>
            <a:ext cx="2120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Ausgabe Zugservices</a:t>
            </a:r>
          </a:p>
        </p:txBody>
      </p:sp>
      <p:sp>
        <p:nvSpPr>
          <p:cNvPr id="16" name="Pfeil nach rechts 15">
            <a:extLst>
              <a:ext uri="{FF2B5EF4-FFF2-40B4-BE49-F238E27FC236}">
                <a16:creationId xmlns:a16="http://schemas.microsoft.com/office/drawing/2014/main" id="{BAA8748F-A0F7-9B4E-B9A7-F712A135F87D}"/>
              </a:ext>
            </a:extLst>
          </p:cNvPr>
          <p:cNvSpPr/>
          <p:nvPr/>
        </p:nvSpPr>
        <p:spPr>
          <a:xfrm>
            <a:off x="5181274" y="4396408"/>
            <a:ext cx="3499661" cy="30565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F273AD9-4E72-5A4F-9F78-4674B8C091E2}"/>
              </a:ext>
            </a:extLst>
          </p:cNvPr>
          <p:cNvSpPr txBox="1"/>
          <p:nvPr/>
        </p:nvSpPr>
        <p:spPr>
          <a:xfrm>
            <a:off x="5884983" y="4121773"/>
            <a:ext cx="207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Anfrage Reservation</a:t>
            </a:r>
          </a:p>
        </p:txBody>
      </p:sp>
      <p:sp>
        <p:nvSpPr>
          <p:cNvPr id="18" name="Pfeil nach rechts 17">
            <a:extLst>
              <a:ext uri="{FF2B5EF4-FFF2-40B4-BE49-F238E27FC236}">
                <a16:creationId xmlns:a16="http://schemas.microsoft.com/office/drawing/2014/main" id="{7FCCCE5A-8BBB-1145-B254-48D3984CE0AC}"/>
              </a:ext>
            </a:extLst>
          </p:cNvPr>
          <p:cNvSpPr/>
          <p:nvPr/>
        </p:nvSpPr>
        <p:spPr>
          <a:xfrm rot="10800000">
            <a:off x="5181273" y="5090629"/>
            <a:ext cx="3499661" cy="305657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42F98F7F-8994-6747-A7DF-3BCA944ED3F3}"/>
              </a:ext>
            </a:extLst>
          </p:cNvPr>
          <p:cNvSpPr txBox="1"/>
          <p:nvPr/>
        </p:nvSpPr>
        <p:spPr>
          <a:xfrm>
            <a:off x="5773610" y="4830224"/>
            <a:ext cx="2445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Bestätigung Reservation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C1B145D5-442B-A64F-8557-74BF480D8AEB}"/>
              </a:ext>
            </a:extLst>
          </p:cNvPr>
          <p:cNvSpPr txBox="1"/>
          <p:nvPr/>
        </p:nvSpPr>
        <p:spPr>
          <a:xfrm>
            <a:off x="1189894" y="5962136"/>
            <a:ext cx="2329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Webapp</a:t>
            </a:r>
            <a:r>
              <a:rPr lang="de-DE" sz="2800" dirty="0"/>
              <a:t> </a:t>
            </a:r>
            <a:r>
              <a:rPr lang="de-DE" sz="2800" dirty="0" err="1"/>
              <a:t>VueJS</a:t>
            </a:r>
            <a:endParaRPr lang="de-DE" sz="2800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15A475D-0C9C-7D49-8FFF-9B80F3355179}"/>
              </a:ext>
            </a:extLst>
          </p:cNvPr>
          <p:cNvSpPr txBox="1"/>
          <p:nvPr/>
        </p:nvSpPr>
        <p:spPr>
          <a:xfrm>
            <a:off x="8915402" y="5644794"/>
            <a:ext cx="22910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800" dirty="0"/>
              <a:t>CMS Magnolia</a:t>
            </a:r>
          </a:p>
          <a:p>
            <a:pPr algn="ctr"/>
            <a:r>
              <a:rPr lang="de-DE" sz="2800" dirty="0"/>
              <a:t>- REST API</a:t>
            </a:r>
          </a:p>
        </p:txBody>
      </p:sp>
      <p:pic>
        <p:nvPicPr>
          <p:cNvPr id="4" name="Grafik 3" descr="Ein Bild, das Schild enthält.&#10;&#10;Automatisch generierte Beschreibung">
            <a:extLst>
              <a:ext uri="{FF2B5EF4-FFF2-40B4-BE49-F238E27FC236}">
                <a16:creationId xmlns:a16="http://schemas.microsoft.com/office/drawing/2014/main" id="{586AB15F-7606-3048-B54F-B0E7921C64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91" y="5966503"/>
            <a:ext cx="586214" cy="58621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AE556BB-6392-EC4D-A5D1-EB0B69908A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2902" y="4239844"/>
            <a:ext cx="18796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322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</Words>
  <Application>Microsoft Macintosh PowerPoint</Application>
  <PresentationFormat>Breitbild</PresentationFormat>
  <Paragraphs>37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</vt:lpstr>
      <vt:lpstr>BLS Sitzplatzreservation</vt:lpstr>
      <vt:lpstr>Aufgabenstellung</vt:lpstr>
      <vt:lpstr>Anfrage</vt:lpstr>
      <vt:lpstr>Zugservices (Antwort)</vt:lpstr>
      <vt:lpstr>Detail Zugservice</vt:lpstr>
      <vt:lpstr>Reservationsanfrage</vt:lpstr>
      <vt:lpstr>Reservationsbestätigung</vt:lpstr>
      <vt:lpstr>Update Sitzplan</vt:lpstr>
      <vt:lpstr>Architektur</vt:lpstr>
      <vt:lpstr>Ziel und Anforderungen</vt:lpstr>
      <vt:lpstr>Herausforderungen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Sitzplanreservation</dc:title>
  <dc:creator>Aleks</dc:creator>
  <cp:lastModifiedBy>Roth Yann Kristen</cp:lastModifiedBy>
  <cp:revision>16</cp:revision>
  <dcterms:created xsi:type="dcterms:W3CDTF">2020-01-11T12:49:45Z</dcterms:created>
  <dcterms:modified xsi:type="dcterms:W3CDTF">2020-01-16T15:54:19Z</dcterms:modified>
</cp:coreProperties>
</file>

<file path=docProps/thumbnail.jpeg>
</file>